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8" d="100"/>
          <a:sy n="98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E3 DTP Training – 7</a:t>
            </a:r>
            <a:r>
              <a:rPr lang="en-GB" b="1" baseline="30000" dirty="0"/>
              <a:t>th</a:t>
            </a:r>
            <a:r>
              <a:rPr lang="en-GB" b="1" dirty="0"/>
              <a:t> November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Demonstrators: </a:t>
            </a:r>
            <a:r>
              <a:rPr lang="en-GB" dirty="0" err="1"/>
              <a:t>Gergana</a:t>
            </a:r>
            <a:r>
              <a:rPr lang="en-GB" dirty="0"/>
              <a:t> </a:t>
            </a:r>
            <a:r>
              <a:rPr lang="en-GB" dirty="0" err="1"/>
              <a:t>Daskalova</a:t>
            </a:r>
            <a:r>
              <a:rPr lang="en-GB" dirty="0"/>
              <a:t>, John </a:t>
            </a:r>
            <a:r>
              <a:rPr lang="en-GB" dirty="0" err="1"/>
              <a:t>Godlee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5AF78-C1CA-4C06-B104-45A6B237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1" y="293681"/>
            <a:ext cx="9544531" cy="5028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E3629-1AD8-458C-8AEC-F3DCB20DF9A3}"/>
              </a:ext>
            </a:extLst>
          </p:cNvPr>
          <p:cNvSpPr txBox="1"/>
          <p:nvPr/>
        </p:nvSpPr>
        <p:spPr>
          <a:xfrm>
            <a:off x="5873261" y="5952392"/>
            <a:ext cx="604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Mhairi’s</a:t>
            </a:r>
            <a:r>
              <a:rPr lang="en-GB" dirty="0">
                <a:solidFill>
                  <a:srgbClr val="FF0000"/>
                </a:solidFill>
              </a:rPr>
              <a:t> Base R </a:t>
            </a:r>
            <a:r>
              <a:rPr lang="en-GB" dirty="0" err="1">
                <a:solidFill>
                  <a:srgbClr val="FF0000"/>
                </a:solidFill>
              </a:rPr>
              <a:t>cheatsheet</a:t>
            </a:r>
            <a:r>
              <a:rPr lang="en-GB" dirty="0">
                <a:solidFill>
                  <a:srgbClr val="FF0000"/>
                </a:solidFill>
              </a:rPr>
              <a:t>…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http://github.com/rstudio/cheatsheets/raw/master/base-r.pdf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175239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902"/>
            <a:ext cx="10515600" cy="4351338"/>
          </a:xfrm>
        </p:spPr>
        <p:txBody>
          <a:bodyPr/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30C93-05EC-485D-A7BA-FD4EE871F03E}"/>
              </a:ext>
            </a:extLst>
          </p:cNvPr>
          <p:cNvSpPr/>
          <p:nvPr/>
        </p:nvSpPr>
        <p:spPr>
          <a:xfrm>
            <a:off x="510139" y="3157086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76C83-C5DA-49C5-9AC2-99340173F617}"/>
              </a:ext>
            </a:extLst>
          </p:cNvPr>
          <p:cNvSpPr/>
          <p:nvPr/>
        </p:nvSpPr>
        <p:spPr>
          <a:xfrm>
            <a:off x="838200" y="4602697"/>
            <a:ext cx="8758989" cy="1251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Easy path to Python and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 jobs in Edinburgh at the Scottish Government, RBS, Tesco Bank, Rockstar North, University of Edinburgh, Data Lab, Energy Companies.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04" y="1707226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544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Data visualisation e.g. http://www.r-graph-gallery.com/portfolio/ggplot2-package/</vt:lpstr>
      <vt:lpstr>Report writing</vt:lpstr>
      <vt:lpstr>Interactive applications (shiny)</vt:lpstr>
      <vt:lpstr>Programmers are in demand.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Using R as a Research Tool: Overview</vt:lpstr>
      <vt:lpstr>PowerPoint Presentation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  <vt:lpstr>Using R as a Research Tool: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26</cp:revision>
  <dcterms:created xsi:type="dcterms:W3CDTF">2017-11-06T22:28:32Z</dcterms:created>
  <dcterms:modified xsi:type="dcterms:W3CDTF">2017-11-07T13:33:10Z</dcterms:modified>
</cp:coreProperties>
</file>